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A3E3-F40C-4257-9E0D-101F33F67B1C}" type="datetimeFigureOut">
              <a:rPr lang="zh-CN" altLang="en-US" smtClean="0"/>
              <a:pPr/>
              <a:t>2013/11/1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88A1E-D1E5-485D-BEC5-CE20FBC936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课程\2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课程\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课程\2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课程\2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课程\2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课程\2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课程\2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课程\2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课程\2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课程\2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课程\2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课程\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课程\2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课程\2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课程\2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课程\2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课程\2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课程\2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课程\2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课程\2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课程\2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课程\2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课程\2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课程\2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课程\2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课程\2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课程\2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课程\2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课程\2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课程\2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课程\2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课程\2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课程\2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课程\2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课程\2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E:\独立厂牌\qrcode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80728"/>
            <a:ext cx="1440159" cy="144015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课程\2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课程\2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课程\2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课程\2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课程\2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</cp:lastModifiedBy>
  <cp:revision>4</cp:revision>
  <dcterms:created xsi:type="dcterms:W3CDTF">2013-10-31T17:23:57Z</dcterms:created>
  <dcterms:modified xsi:type="dcterms:W3CDTF">2013-10-31T17:42:06Z</dcterms:modified>
</cp:coreProperties>
</file>